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2"/>
  </p:notesMasterIdLst>
  <p:handoutMasterIdLst>
    <p:handoutMasterId r:id="rId33"/>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4" r:id="rId14"/>
    <p:sldId id="355" r:id="rId15"/>
    <p:sldId id="356" r:id="rId16"/>
    <p:sldId id="364" r:id="rId17"/>
    <p:sldId id="365" r:id="rId18"/>
    <p:sldId id="366" r:id="rId19"/>
    <p:sldId id="367" r:id="rId20"/>
    <p:sldId id="368" r:id="rId21"/>
    <p:sldId id="378" r:id="rId22"/>
    <p:sldId id="369" r:id="rId23"/>
    <p:sldId id="370" r:id="rId24"/>
    <p:sldId id="379" r:id="rId25"/>
    <p:sldId id="371" r:id="rId26"/>
    <p:sldId id="372" r:id="rId27"/>
    <p:sldId id="373" r:id="rId28"/>
    <p:sldId id="374" r:id="rId29"/>
    <p:sldId id="377" r:id="rId30"/>
    <p:sldId id="375"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p:scale>
          <a:sx n="81" d="100"/>
          <a:sy n="81" d="100"/>
        </p:scale>
        <p:origin x="-288" y="-11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ush chaudhari" userId="1cdbdb2cebaaea65" providerId="LiveId" clId="{75824268-2933-4869-ABA2-2A7EF6366683}"/>
    <pc:docChg chg="delSld modSld">
      <pc:chgData name="ankush chaudhari" userId="1cdbdb2cebaaea65" providerId="LiveId" clId="{75824268-2933-4869-ABA2-2A7EF6366683}" dt="2022-06-20T23:56:07.504" v="48" actId="47"/>
      <pc:docMkLst>
        <pc:docMk/>
      </pc:docMkLst>
      <pc:sldChg chg="modSp mod">
        <pc:chgData name="ankush chaudhari" userId="1cdbdb2cebaaea65" providerId="LiveId" clId="{75824268-2933-4869-ABA2-2A7EF6366683}" dt="2022-06-20T23:55:28.847" v="47" actId="20577"/>
        <pc:sldMkLst>
          <pc:docMk/>
          <pc:sldMk cId="2320115561" sldId="318"/>
        </pc:sldMkLst>
        <pc:spChg chg="mod">
          <ac:chgData name="ankush chaudhari" userId="1cdbdb2cebaaea65" providerId="LiveId" clId="{75824268-2933-4869-ABA2-2A7EF6366683}" dt="2022-06-20T23:55:28.847" v="47" actId="20577"/>
          <ac:spMkLst>
            <pc:docMk/>
            <pc:sldMk cId="2320115561" sldId="318"/>
            <ac:spMk id="3" creationId="{00000000-0000-0000-0000-000000000000}"/>
          </ac:spMkLst>
        </pc:spChg>
      </pc:sldChg>
      <pc:sldChg chg="del">
        <pc:chgData name="ankush chaudhari" userId="1cdbdb2cebaaea65" providerId="LiveId" clId="{75824268-2933-4869-ABA2-2A7EF6366683}" dt="2022-06-20T23:56:07.504" v="48" actId="47"/>
        <pc:sldMkLst>
          <pc:docMk/>
          <pc:sldMk cId="636227400" sldId="3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8/12/2022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8/12/2022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198275"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162" y="1752602"/>
            <a:ext cx="10360501"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162" y="3611607"/>
            <a:ext cx="10360501"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8" y="4953000"/>
            <a:ext cx="12193844"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eaLnBrk="1" latinLnBrk="0" hangingPunct="1"/>
            <a:fld id="{C699CB88-5E1A-4FAC-892A-60949ACB1F6F}" type="datetimeFigureOut">
              <a:rPr lang="en-US" smtClean="0"/>
              <a:pPr eaLnBrk="1" latinLnBrk="0" hangingPunct="1"/>
              <a:t>8/12/2022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kumimoji="0"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1974DF9-AD47-4691-BA21-BBFCE3637A9A}" type="slidenum">
              <a:rPr kumimoji="0" lang="en-US" smtClean="0"/>
              <a:pPr eaLnBrk="1" latinLnBrk="0" hangingPunct="1"/>
              <a:t>‹#›</a:t>
            </a:fld>
            <a:endParaRPr kumimoji="0" lang="en-US"/>
          </a:p>
        </p:txBody>
      </p:sp>
      <p:grpSp>
        <p:nvGrpSpPr>
          <p:cNvPr id="13" name="Group 12"/>
          <p:cNvGrpSpPr/>
          <p:nvPr userDrawn="1"/>
        </p:nvGrpSpPr>
        <p:grpSpPr>
          <a:xfrm>
            <a:off x="7923213" y="0"/>
            <a:ext cx="4265612" cy="6858000"/>
            <a:chOff x="7923213" y="0"/>
            <a:chExt cx="4265612" cy="685800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5" name="Rectangle 14"/>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1481330"/>
            <a:ext cx="10969943"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3F41C87-7AD9-4845-A077-840E4A0F3F06}" type="datetimeFigureOut">
              <a:rPr lang="en-US" smtClean="0"/>
              <a:t>8/12/2022</a:t>
            </a:fld>
            <a:endParaRPr lang="en-US"/>
          </a:p>
        </p:txBody>
      </p:sp>
      <p:sp>
        <p:nvSpPr>
          <p:cNvPr id="5" name="Footer Placeholder 4"/>
          <p:cNvSpPr>
            <a:spLocks noGrp="1"/>
          </p:cNvSpPr>
          <p:nvPr>
            <p:ph type="ftr" sz="quarter" idx="11"/>
          </p:nvPr>
        </p:nvSpPr>
        <p:spPr/>
        <p:txBody>
          <a:bodyPr/>
          <a:lstStyle>
            <a:extLst/>
          </a:lstStyle>
          <a:p>
            <a:r>
              <a:rPr lang="en-US" smtClean="0"/>
              <a:t>Add a footer</a:t>
            </a:r>
            <a:endParaRPr lang="en-US" dirty="0"/>
          </a:p>
        </p:txBody>
      </p:sp>
      <p:sp>
        <p:nvSpPr>
          <p:cNvPr id="6" name="Slide Number Placeholder 5"/>
          <p:cNvSpPr>
            <a:spLocks noGrp="1"/>
          </p:cNvSpPr>
          <p:nvPr>
            <p:ph type="sldNum" sz="quarter" idx="12"/>
          </p:nvPr>
        </p:nvSpPr>
        <p:spPr/>
        <p:txBody>
          <a:bodyPr/>
          <a:lstStyle>
            <a:extLst/>
          </a:lstStyle>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2974" y="274641"/>
            <a:ext cx="2369343"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274641"/>
            <a:ext cx="8430604"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3F41C87-7AD9-4845-A077-840E4A0F3F06}" type="datetimeFigureOut">
              <a:rPr lang="en-US" smtClean="0"/>
              <a:t>8/12/2022</a:t>
            </a:fld>
            <a:endParaRPr lang="en-US"/>
          </a:p>
        </p:txBody>
      </p:sp>
      <p:sp>
        <p:nvSpPr>
          <p:cNvPr id="5" name="Footer Placeholder 4"/>
          <p:cNvSpPr>
            <a:spLocks noGrp="1"/>
          </p:cNvSpPr>
          <p:nvPr>
            <p:ph type="ftr" sz="quarter" idx="11"/>
          </p:nvPr>
        </p:nvSpPr>
        <p:spPr/>
        <p:txBody>
          <a:bodyPr/>
          <a:lstStyle>
            <a:extLst/>
          </a:lstStyle>
          <a:p>
            <a:r>
              <a:rPr lang="en-US" smtClean="0"/>
              <a:t>Add a footer</a:t>
            </a:r>
            <a:endParaRPr lang="en-US" dirty="0"/>
          </a:p>
        </p:txBody>
      </p:sp>
      <p:sp>
        <p:nvSpPr>
          <p:cNvPr id="6" name="Slide Number Placeholder 5"/>
          <p:cNvSpPr>
            <a:spLocks noGrp="1"/>
          </p:cNvSpPr>
          <p:nvPr>
            <p:ph type="sldNum" sz="quarter" idx="12"/>
          </p:nvPr>
        </p:nvSpPr>
        <p:spPr/>
        <p:txBody>
          <a:bodyPr/>
          <a:lstStyle>
            <a:extLst/>
          </a:lstStyle>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3F41C87-7AD9-4845-A077-840E4A0F3F06}" type="datetimeFigureOut">
              <a:rPr lang="en-US" smtClean="0"/>
              <a:t>8/12/2022</a:t>
            </a:fld>
            <a:endParaRPr lang="en-US"/>
          </a:p>
        </p:txBody>
      </p:sp>
      <p:sp>
        <p:nvSpPr>
          <p:cNvPr id="5" name="Footer Placeholder 4"/>
          <p:cNvSpPr>
            <a:spLocks noGrp="1"/>
          </p:cNvSpPr>
          <p:nvPr>
            <p:ph type="ftr" sz="quarter" idx="11"/>
          </p:nvPr>
        </p:nvSpPr>
        <p:spPr/>
        <p:txBody>
          <a:bodyPr/>
          <a:lstStyle>
            <a:extLst/>
          </a:lstStyle>
          <a:p>
            <a:r>
              <a:rPr lang="en-US" smtClean="0"/>
              <a:t>Add a footer</a:t>
            </a:r>
            <a:endParaRPr lang="en-US" dirty="0"/>
          </a:p>
        </p:txBody>
      </p:sp>
      <p:sp>
        <p:nvSpPr>
          <p:cNvPr id="6" name="Slide Number Placeholder 5"/>
          <p:cNvSpPr>
            <a:spLocks noGrp="1"/>
          </p:cNvSpPr>
          <p:nvPr>
            <p:ph type="sldNum" sz="quarter" idx="12"/>
          </p:nvPr>
        </p:nvSpPr>
        <p:spPr/>
        <p:txBody>
          <a:bodyPr/>
          <a:lstStyle>
            <a:extLst/>
          </a:lstStyle>
          <a:p>
            <a:fld id="{2A013F82-EE5E-44EE-A61D-E31C6657F26F}"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2917" y="1059712"/>
            <a:ext cx="10360501"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28922" y="2931712"/>
            <a:ext cx="6094413"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03F41C87-7AD9-4845-A077-840E4A0F3F06}" type="datetimeFigureOut">
              <a:rPr lang="en-US" smtClean="0"/>
              <a:t>8/12/2022</a:t>
            </a:fld>
            <a:endParaRPr lang="en-US"/>
          </a:p>
        </p:txBody>
      </p:sp>
      <p:sp>
        <p:nvSpPr>
          <p:cNvPr id="5" name="Footer Placeholder 4"/>
          <p:cNvSpPr>
            <a:spLocks noGrp="1"/>
          </p:cNvSpPr>
          <p:nvPr>
            <p:ph type="ftr" sz="quarter" idx="11"/>
          </p:nvPr>
        </p:nvSpPr>
        <p:spPr/>
        <p:txBody>
          <a:bodyPr/>
          <a:lstStyle>
            <a:extLst/>
          </a:lstStyle>
          <a:p>
            <a:r>
              <a:rPr lang="en-US" smtClean="0"/>
              <a:t>Add a footer</a:t>
            </a:r>
            <a:endParaRPr lang="en-US" dirty="0"/>
          </a:p>
        </p:txBody>
      </p:sp>
      <p:sp>
        <p:nvSpPr>
          <p:cNvPr id="6" name="Slide Number Placeholder 5"/>
          <p:cNvSpPr>
            <a:spLocks noGrp="1"/>
          </p:cNvSpPr>
          <p:nvPr>
            <p:ph type="sldNum" sz="quarter" idx="12"/>
          </p:nvPr>
        </p:nvSpPr>
        <p:spPr/>
        <p:txBody>
          <a:bodyPr/>
          <a:lstStyle>
            <a:extLst/>
          </a:lstStyle>
          <a:p>
            <a:fld id="{2A013F82-EE5E-44EE-A61D-E31C6657F26F}" type="slidenum">
              <a:rPr lang="en-US" smtClean="0"/>
              <a:t>‹#›</a:t>
            </a:fld>
            <a:endParaRPr lang="en-US"/>
          </a:p>
        </p:txBody>
      </p:sp>
      <p:sp>
        <p:nvSpPr>
          <p:cNvPr id="7" name="Chevron 6"/>
          <p:cNvSpPr/>
          <p:nvPr/>
        </p:nvSpPr>
        <p:spPr>
          <a:xfrm>
            <a:off x="4847644" y="3005472"/>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599154" y="3005472"/>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grpSp>
        <p:nvGrpSpPr>
          <p:cNvPr id="9" name="Group 8"/>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1" name="Rectangle 10"/>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1481329"/>
            <a:ext cx="5383398"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5986" y="1481329"/>
            <a:ext cx="5383398"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3F41C87-7AD9-4845-A077-840E4A0F3F06}" type="datetimeFigureOut">
              <a:rPr lang="en-US" smtClean="0"/>
              <a:t>8/12/2022</a:t>
            </a:fld>
            <a:endParaRPr lang="en-US"/>
          </a:p>
        </p:txBody>
      </p:sp>
      <p:sp>
        <p:nvSpPr>
          <p:cNvPr id="6" name="Footer Placeholder 5"/>
          <p:cNvSpPr>
            <a:spLocks noGrp="1"/>
          </p:cNvSpPr>
          <p:nvPr>
            <p:ph type="ftr" sz="quarter" idx="11"/>
          </p:nvPr>
        </p:nvSpPr>
        <p:spPr/>
        <p:txBody>
          <a:bodyPr/>
          <a:lstStyle>
            <a:extLst/>
          </a:lstStyle>
          <a:p>
            <a:r>
              <a:rPr lang="en-US" smtClean="0"/>
              <a:t>Add a footer</a:t>
            </a:r>
            <a:endParaRPr lang="en-US" dirty="0"/>
          </a:p>
        </p:txBody>
      </p:sp>
      <p:sp>
        <p:nvSpPr>
          <p:cNvPr id="7" name="Slide Number Placeholder 6"/>
          <p:cNvSpPr>
            <a:spLocks noGrp="1"/>
          </p:cNvSpPr>
          <p:nvPr>
            <p:ph type="sldNum" sz="quarter" idx="12"/>
          </p:nvPr>
        </p:nvSpPr>
        <p:spPr/>
        <p:txBody>
          <a:bodyPr/>
          <a:lstStyle>
            <a:extLst/>
          </a:lstStyle>
          <a:p>
            <a:fld id="{2A013F82-EE5E-44EE-A61D-E31C6657F26F}"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3050"/>
            <a:ext cx="10969943"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441" y="5410200"/>
            <a:ext cx="5385514"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1756" y="5410200"/>
            <a:ext cx="5387630"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441" y="1444295"/>
            <a:ext cx="5385514"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1754" y="1444295"/>
            <a:ext cx="5387630"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3F41C87-7AD9-4845-A077-840E4A0F3F06}" type="datetimeFigureOut">
              <a:rPr lang="en-US" smtClean="0"/>
              <a:t>8/12/2022</a:t>
            </a:fld>
            <a:endParaRPr lang="en-US"/>
          </a:p>
        </p:txBody>
      </p:sp>
      <p:sp>
        <p:nvSpPr>
          <p:cNvPr id="8" name="Footer Placeholder 7"/>
          <p:cNvSpPr>
            <a:spLocks noGrp="1"/>
          </p:cNvSpPr>
          <p:nvPr>
            <p:ph type="ftr" sz="quarter" idx="11"/>
          </p:nvPr>
        </p:nvSpPr>
        <p:spPr/>
        <p:txBody>
          <a:bodyPr/>
          <a:lstStyle>
            <a:extLst/>
          </a:lstStyle>
          <a:p>
            <a:r>
              <a:rPr lang="en-US" smtClean="0"/>
              <a:t>Add a footer</a:t>
            </a:r>
            <a:endParaRPr lang="en-US" dirty="0"/>
          </a:p>
        </p:txBody>
      </p:sp>
      <p:sp>
        <p:nvSpPr>
          <p:cNvPr id="9" name="Slide Number Placeholder 8"/>
          <p:cNvSpPr>
            <a:spLocks noGrp="1"/>
          </p:cNvSpPr>
          <p:nvPr>
            <p:ph type="sldNum" sz="quarter" idx="12"/>
          </p:nvPr>
        </p:nvSpPr>
        <p:spPr/>
        <p:txBody>
          <a:bodyPr/>
          <a:lstStyle>
            <a:extLst/>
          </a:lstStyle>
          <a:p>
            <a:fld id="{2A013F82-EE5E-44EE-A61D-E31C6657F26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03F41C87-7AD9-4845-A077-840E4A0F3F06}" type="datetimeFigureOut">
              <a:rPr lang="en-US" smtClean="0"/>
              <a:t>8/12/2022</a:t>
            </a:fld>
            <a:endParaRPr lang="en-US"/>
          </a:p>
        </p:txBody>
      </p:sp>
      <p:sp>
        <p:nvSpPr>
          <p:cNvPr id="4" name="Footer Placeholder 3"/>
          <p:cNvSpPr>
            <a:spLocks noGrp="1"/>
          </p:cNvSpPr>
          <p:nvPr>
            <p:ph type="ftr" sz="quarter" idx="11"/>
          </p:nvPr>
        </p:nvSpPr>
        <p:spPr/>
        <p:txBody>
          <a:bodyPr/>
          <a:lstStyle>
            <a:extLst/>
          </a:lstStyle>
          <a:p>
            <a:r>
              <a:rPr lang="en-US" smtClean="0"/>
              <a:t>Add a footer</a:t>
            </a:r>
            <a:endParaRPr lang="en-US" dirty="0"/>
          </a:p>
        </p:txBody>
      </p:sp>
      <p:sp>
        <p:nvSpPr>
          <p:cNvPr id="5" name="Slide Number Placeholder 4"/>
          <p:cNvSpPr>
            <a:spLocks noGrp="1"/>
          </p:cNvSpPr>
          <p:nvPr>
            <p:ph type="sldNum" sz="quarter" idx="12"/>
          </p:nvPr>
        </p:nvSpPr>
        <p:spPr/>
        <p:txBody>
          <a:bodyPr/>
          <a:lstStyle>
            <a:extLst/>
          </a:lstStyle>
          <a:p>
            <a:fld id="{2A013F82-EE5E-44EE-A61D-E31C6657F26F}"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03F41C87-7AD9-4845-A077-840E4A0F3F06}" type="datetimeFigureOut">
              <a:rPr lang="en-US" smtClean="0"/>
              <a:t>8/12/2022</a:t>
            </a:fld>
            <a:endParaRPr lang="en-US"/>
          </a:p>
        </p:txBody>
      </p:sp>
      <p:sp>
        <p:nvSpPr>
          <p:cNvPr id="3" name="Footer Placeholder 2"/>
          <p:cNvSpPr>
            <a:spLocks noGrp="1"/>
          </p:cNvSpPr>
          <p:nvPr>
            <p:ph type="ftr" sz="quarter" idx="11"/>
          </p:nvPr>
        </p:nvSpPr>
        <p:spPr/>
        <p:txBody>
          <a:bodyPr/>
          <a:lstStyle>
            <a:extLst/>
          </a:lstStyle>
          <a:p>
            <a:r>
              <a:rPr lang="en-US" smtClean="0"/>
              <a:t>Add a footer</a:t>
            </a:r>
            <a:endParaRPr lang="en-US" dirty="0"/>
          </a:p>
        </p:txBody>
      </p:sp>
      <p:sp>
        <p:nvSpPr>
          <p:cNvPr id="4" name="Slide Number Placeholder 3"/>
          <p:cNvSpPr>
            <a:spLocks noGrp="1"/>
          </p:cNvSpPr>
          <p:nvPr>
            <p:ph type="sldNum" sz="quarter" idx="12"/>
          </p:nvPr>
        </p:nvSpPr>
        <p:spPr/>
        <p:txBody>
          <a:bodyPr/>
          <a:lstStyle>
            <a:extLst/>
          </a:lstStyle>
          <a:p>
            <a:fld id="{2A013F82-EE5E-44EE-A61D-E31C6657F26F}"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8883" y="4876800"/>
            <a:ext cx="9973103"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1265" y="5355102"/>
            <a:ext cx="529807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8882" y="274320"/>
            <a:ext cx="9970459"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7040" y="6407944"/>
            <a:ext cx="2559653" cy="365760"/>
          </a:xfrm>
        </p:spPr>
        <p:txBody>
          <a:bodyPr/>
          <a:lstStyle>
            <a:extLst/>
          </a:lstStyle>
          <a:p>
            <a:fld id="{03F41C87-7AD9-4845-A077-840E4A0F3F06}" type="datetimeFigureOut">
              <a:rPr lang="en-US" smtClean="0"/>
              <a:t>8/12/2022</a:t>
            </a:fld>
            <a:endParaRPr lang="en-US"/>
          </a:p>
        </p:txBody>
      </p:sp>
      <p:sp>
        <p:nvSpPr>
          <p:cNvPr id="6" name="Footer Placeholder 5"/>
          <p:cNvSpPr>
            <a:spLocks noGrp="1"/>
          </p:cNvSpPr>
          <p:nvPr>
            <p:ph type="ftr" sz="quarter" idx="11"/>
          </p:nvPr>
        </p:nvSpPr>
        <p:spPr/>
        <p:txBody>
          <a:bodyPr/>
          <a:lstStyle>
            <a:extLst/>
          </a:lstStyle>
          <a:p>
            <a:r>
              <a:rPr lang="en-US" smtClean="0"/>
              <a:t>Add a footer</a:t>
            </a:r>
            <a:endParaRPr lang="en-US" dirty="0"/>
          </a:p>
        </p:txBody>
      </p:sp>
      <p:sp>
        <p:nvSpPr>
          <p:cNvPr id="7" name="Slide Number Placeholder 6"/>
          <p:cNvSpPr>
            <a:spLocks noGrp="1"/>
          </p:cNvSpPr>
          <p:nvPr>
            <p:ph type="sldNum" sz="quarter" idx="12"/>
          </p:nvPr>
        </p:nvSpPr>
        <p:spPr/>
        <p:txBody>
          <a:bodyPr/>
          <a:lstStyle>
            <a:extLst/>
          </a:lstStyle>
          <a:p>
            <a:fld id="{2A013F82-EE5E-44EE-A61D-E31C6657F26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246" y="5443402"/>
            <a:ext cx="9547913"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721" y="189968"/>
            <a:ext cx="11579384"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eaLnBrk="1" latinLnBrk="0" hangingPunct="1"/>
            <a:fld id="{C699CB88-5E1A-4FAC-892A-60949ACB1F6F}" type="datetimeFigureOut">
              <a:rPr lang="en-US" smtClean="0"/>
              <a:pPr eaLnBrk="1" latinLnBrk="0" hangingPunct="1"/>
              <a:t>8/12/2022</a:t>
            </a:fld>
            <a:endParaRPr lang="en-US"/>
          </a:p>
        </p:txBody>
      </p:sp>
      <p:sp>
        <p:nvSpPr>
          <p:cNvPr id="6" name="Footer Placeholder 5"/>
          <p:cNvSpPr>
            <a:spLocks noGrp="1"/>
          </p:cNvSpPr>
          <p:nvPr>
            <p:ph type="ftr" sz="quarter" idx="11"/>
          </p:nvPr>
        </p:nvSpPr>
        <p:spPr>
          <a:xfrm>
            <a:off x="5838576" y="6407945"/>
            <a:ext cx="3133425" cy="365125"/>
          </a:xfrm>
        </p:spPr>
        <p:txBody>
          <a:bodyPr/>
          <a:lstStyle>
            <a:lvl1pPr>
              <a:defRPr>
                <a:solidFill>
                  <a:schemeClr val="tx1"/>
                </a:solidFill>
              </a:defRPr>
            </a:lvl1pPr>
            <a:extLst/>
          </a:lstStyle>
          <a:p>
            <a:endParaRPr kumimoji="0"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1974DF9-AD47-4691-BA21-BBFCE3637A9A}" type="slidenum">
              <a:rPr kumimoji="0" lang="en-US" smtClean="0"/>
              <a:pPr eaLnBrk="1" latinLnBrk="0" hangingPunct="1"/>
              <a:t>‹#›</a:t>
            </a:fld>
            <a:endParaRPr kumimoji="0" lang="en-US"/>
          </a:p>
        </p:txBody>
      </p:sp>
      <p:sp>
        <p:nvSpPr>
          <p:cNvPr id="2" name="Title 1"/>
          <p:cNvSpPr>
            <a:spLocks noGrp="1"/>
          </p:cNvSpPr>
          <p:nvPr>
            <p:ph type="title"/>
          </p:nvPr>
        </p:nvSpPr>
        <p:spPr>
          <a:xfrm>
            <a:off x="304720" y="4865122"/>
            <a:ext cx="10764439"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524" y="5944936"/>
            <a:ext cx="6585783"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455" y="5939011"/>
            <a:ext cx="4919320"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4" y="5791253"/>
            <a:ext cx="4535237"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2" y="5787739"/>
            <a:ext cx="4539496"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49141" y="4988440"/>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0651" y="4988440"/>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524" y="5944936"/>
            <a:ext cx="6585783"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455" y="5939011"/>
            <a:ext cx="4919320"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4" y="5791253"/>
            <a:ext cx="4535237"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2" y="5787739"/>
            <a:ext cx="4539496"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441" y="274638"/>
            <a:ext cx="10969943"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441" y="1481329"/>
            <a:ext cx="10969943"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7040" y="6407944"/>
            <a:ext cx="2559653" cy="365760"/>
          </a:xfrm>
          <a:prstGeom prst="rect">
            <a:avLst/>
          </a:prstGeom>
        </p:spPr>
        <p:txBody>
          <a:bodyPr vert="horz" anchor="b"/>
          <a:lstStyle>
            <a:lvl1pPr algn="l" eaLnBrk="1" latinLnBrk="0" hangingPunct="1">
              <a:defRPr kumimoji="0" sz="1000">
                <a:solidFill>
                  <a:schemeClr val="tx1"/>
                </a:solidFill>
              </a:defRPr>
            </a:lvl1pPr>
            <a:extLst/>
          </a:lstStyle>
          <a:p>
            <a:fld id="{03F41C87-7AD9-4845-A077-840E4A0F3F06}" type="datetimeFigureOut">
              <a:rPr lang="en-US" smtClean="0"/>
              <a:pPr/>
              <a:t>8/12/2022</a:t>
            </a:fld>
            <a:endParaRPr lang="en-US"/>
          </a:p>
        </p:txBody>
      </p:sp>
      <p:sp>
        <p:nvSpPr>
          <p:cNvPr id="22" name="Footer Placeholder 21"/>
          <p:cNvSpPr>
            <a:spLocks noGrp="1"/>
          </p:cNvSpPr>
          <p:nvPr>
            <p:ph type="ftr" sz="quarter" idx="3"/>
          </p:nvPr>
        </p:nvSpPr>
        <p:spPr>
          <a:xfrm>
            <a:off x="5838576" y="6407945"/>
            <a:ext cx="3133425" cy="365125"/>
          </a:xfrm>
          <a:prstGeom prst="rect">
            <a:avLst/>
          </a:prstGeom>
        </p:spPr>
        <p:txBody>
          <a:bodyPr vert="horz" anchor="b"/>
          <a:lstStyle>
            <a:lvl1pPr algn="r" eaLnBrk="1" latinLnBrk="0" hangingPunct="1">
              <a:defRPr kumimoji="0" sz="1000">
                <a:solidFill>
                  <a:schemeClr val="tx1"/>
                </a:solidFill>
              </a:defRPr>
            </a:lvl1pPr>
            <a:extLst/>
          </a:lstStyle>
          <a:p>
            <a:r>
              <a:rPr lang="en-US" smtClean="0"/>
              <a:t>Add a footer</a:t>
            </a:r>
            <a:endParaRPr lang="en-US" dirty="0"/>
          </a:p>
        </p:txBody>
      </p:sp>
      <p:sp>
        <p:nvSpPr>
          <p:cNvPr id="18" name="Slide Number Placeholder 17"/>
          <p:cNvSpPr>
            <a:spLocks noGrp="1"/>
          </p:cNvSpPr>
          <p:nvPr>
            <p:ph type="sldNum" sz="quarter" idx="4"/>
          </p:nvPr>
        </p:nvSpPr>
        <p:spPr>
          <a:xfrm>
            <a:off x="11526693" y="6407945"/>
            <a:ext cx="487553" cy="365125"/>
          </a:xfrm>
          <a:prstGeom prst="rect">
            <a:avLst/>
          </a:prstGeom>
        </p:spPr>
        <p:txBody>
          <a:bodyPr vert="horz" anchor="b"/>
          <a:lstStyle>
            <a:lvl1pPr algn="r" eaLnBrk="1" latinLnBrk="0" hangingPunct="1">
              <a:defRPr kumimoji="0" sz="1000" b="0">
                <a:solidFill>
                  <a:schemeClr val="tx1"/>
                </a:solidFill>
              </a:defRPr>
            </a:lvl1pPr>
            <a:extLst/>
          </a:lstStyle>
          <a:p>
            <a:fld id="{2A013F82-EE5E-44EE-A61D-E31C6657F26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xmlns=""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r>
              <a:rPr lang="en-IN" sz="3600" b="1" i="1" dirty="0">
                <a:solidFill>
                  <a:schemeClr val="accent1">
                    <a:lumMod val="75000"/>
                  </a:schemeClr>
                </a:solidFill>
              </a:rPr>
              <a:t/>
            </a:r>
            <a:br>
              <a:rPr lang="en-IN" sz="3600" b="1" i="1" dirty="0">
                <a:solidFill>
                  <a:schemeClr val="accent1">
                    <a:lumMod val="75000"/>
                  </a:schemeClr>
                </a:solidFill>
              </a:rPr>
            </a:br>
            <a:r>
              <a:rPr lang="en-IN" sz="4400" dirty="0"/>
              <a:t/>
            </a:r>
            <a:br>
              <a:rPr lang="en-IN" sz="4400" dirty="0"/>
            </a:br>
            <a:r>
              <a:rPr lang="en-IN" sz="3600" b="1" dirty="0">
                <a:solidFill>
                  <a:schemeClr val="accent6">
                    <a:lumMod val="75000"/>
                  </a:schemeClr>
                </a:solidFill>
              </a:rPr>
              <a:t>“Flight Price Prediction”</a:t>
            </a:r>
          </a:p>
        </p:txBody>
      </p:sp>
      <p:sp>
        <p:nvSpPr>
          <p:cNvPr id="3" name="Subtitle 2"/>
          <p:cNvSpPr>
            <a:spLocks noGrp="1"/>
          </p:cNvSpPr>
          <p:nvPr>
            <p:ph type="subTitle" idx="1"/>
          </p:nvPr>
        </p:nvSpPr>
        <p:spPr>
          <a:xfrm>
            <a:off x="1530984" y="5517232"/>
            <a:ext cx="5945187" cy="792088"/>
          </a:xfrm>
        </p:spPr>
        <p:txBody>
          <a:bodyPr/>
          <a:lstStyle/>
          <a:p>
            <a:r>
              <a:rPr lang="en-US" b="1" i="1" dirty="0">
                <a:solidFill>
                  <a:srgbClr val="E05F2C"/>
                </a:solidFill>
              </a:rPr>
              <a:t>  Presented By: </a:t>
            </a:r>
            <a:r>
              <a:rPr lang="en-US" b="1" i="1" dirty="0" smtClean="0">
                <a:solidFill>
                  <a:srgbClr val="E05F2C"/>
                </a:solidFill>
              </a:rPr>
              <a:t>HARESH KHARSEL</a:t>
            </a:r>
            <a:endParaRPr lang="en-US" b="1" i="1" dirty="0">
              <a:solidFill>
                <a:srgbClr val="E05F2C"/>
              </a:solidFill>
            </a:endParaRPr>
          </a:p>
        </p:txBody>
      </p:sp>
      <p:sp>
        <p:nvSpPr>
          <p:cNvPr id="48" name="Rectangle 47">
            <a:extLst>
              <a:ext uri="{FF2B5EF4-FFF2-40B4-BE49-F238E27FC236}">
                <a16:creationId xmlns:a16="http://schemas.microsoft.com/office/drawing/2014/main" xmlns=""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xmlns=""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xmlns="" id="{67779590-E592-43B2-A888-E894C049AF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609600" y="1929441"/>
            <a:ext cx="10969625" cy="3629355"/>
          </a:xfrm>
          <a:prstGeom prst="rect">
            <a:avLst/>
          </a:prstGeom>
          <a:noFill/>
          <a:ln>
            <a:noFill/>
          </a:ln>
        </p:spPr>
      </p:pic>
      <p:sp>
        <p:nvSpPr>
          <p:cNvPr id="2" name="Title 1">
            <a:extLst>
              <a:ext uri="{FF2B5EF4-FFF2-40B4-BE49-F238E27FC236}">
                <a16:creationId xmlns:a16="http://schemas.microsoft.com/office/drawing/2014/main" xmlns="" id="{4EAB6F3E-917E-4390-8E4E-D52E55B22909}"/>
              </a:ext>
            </a:extLst>
          </p:cNvPr>
          <p:cNvSpPr>
            <a:spLocks noGrp="1"/>
          </p:cNvSpPr>
          <p:nvPr>
            <p:ph type="title"/>
          </p:nvPr>
        </p:nvSpPr>
        <p:spPr>
          <a:xfrm>
            <a:off x="1522413" y="116632"/>
            <a:ext cx="9829799" cy="1368152"/>
          </a:xfrm>
        </p:spPr>
        <p:txBody>
          <a:bodyPr>
            <a:normAutofit/>
          </a:bodyPr>
          <a:lstStyle/>
          <a:p>
            <a:r>
              <a:rPr lang="en-IN" dirty="0"/>
              <a:t>Univariate Vizualization of Categorical columns:</a:t>
            </a:r>
          </a:p>
        </p:txBody>
      </p:sp>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There is no skewness in any of the numerical columns.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Indigo has maximum count which means most of the passengers preferred Indigo for there travelling.</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source which means maximum passengers are choosing New Delhi as there source.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Destination which means maximum passengers are choosing New Delhi as there Destination.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xmlns=""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4" name="Picture 3">
            <a:extLst>
              <a:ext uri="{FF2B5EF4-FFF2-40B4-BE49-F238E27FC236}">
                <a16:creationId xmlns:a16="http://schemas.microsoft.com/office/drawing/2014/main" xmlns="" id="{835A4D71-7436-4C5E-9B1E-C36FDDCAB1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876" y="764704"/>
            <a:ext cx="10657184" cy="5905500"/>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9529656-B76D-4F80-A0AE-70635CACF0DD}"/>
              </a:ext>
            </a:extLst>
          </p:cNvPr>
          <p:cNvSpPr>
            <a:spLocks noGrp="1"/>
          </p:cNvSpPr>
          <p:nvPr>
            <p:ph idx="1"/>
          </p:nvPr>
        </p:nvSpPr>
        <p:spPr>
          <a:xfrm>
            <a:off x="1522413" y="1772816"/>
            <a:ext cx="9829799" cy="4896544"/>
          </a:xfrm>
        </p:spPr>
        <p:txBody>
          <a:bodyPr>
            <a:norm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Flights with 2 stops costs more price compared to other flights.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all the dates the price is almost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2PM departure time of every day the flight Prices are high so it looks good to book flights rather than this departure time.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And Departure minute has less relation with target 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7AM to 1PM Arrival time of every day the flight Prices are high so it looks good to book flights rather than this arrival time.</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And Arrival minute has less relation with target Price.</a:t>
            </a:r>
            <a:endParaRPr lang="en-IN" dirty="0">
              <a:latin typeface="Century" panose="02040604050505020304" pitchFamily="18" charset="0"/>
            </a:endParaRPr>
          </a:p>
        </p:txBody>
      </p:sp>
      <p:sp>
        <p:nvSpPr>
          <p:cNvPr id="2" name="Title 1">
            <a:extLst>
              <a:ext uri="{FF2B5EF4-FFF2-40B4-BE49-F238E27FC236}">
                <a16:creationId xmlns:a16="http://schemas.microsoft.com/office/drawing/2014/main" xmlns=""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42FC9-25D4-4FFE-8271-E7C5AF3DE60D}"/>
              </a:ext>
            </a:extLst>
          </p:cNvPr>
          <p:cNvSpPr>
            <a:spLocks noGrp="1"/>
          </p:cNvSpPr>
          <p:nvPr>
            <p:ph type="title"/>
          </p:nvPr>
        </p:nvSpPr>
        <p:spPr>
          <a:xfrm>
            <a:off x="1522413" y="0"/>
            <a:ext cx="9829799" cy="836712"/>
          </a:xfrm>
        </p:spPr>
        <p:txBody>
          <a:bodyPr>
            <a:normAutofit fontScale="90000"/>
          </a:bodyPr>
          <a:lstStyle/>
          <a:p>
            <a:r>
              <a:rPr lang="en-IN" dirty="0"/>
              <a:t>Bivariate Vizualization of categorical columns:</a:t>
            </a:r>
          </a:p>
        </p:txBody>
      </p:sp>
      <p:pic>
        <p:nvPicPr>
          <p:cNvPr id="4" name="Picture 3">
            <a:extLst>
              <a:ext uri="{FF2B5EF4-FFF2-40B4-BE49-F238E27FC236}">
                <a16:creationId xmlns:a16="http://schemas.microsoft.com/office/drawing/2014/main" xmlns="" id="{5EBBE020-F5EA-4846-87A9-F6716DFCF5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24744"/>
            <a:ext cx="10369152" cy="5505450"/>
          </a:xfrm>
          <a:prstGeom prst="rect">
            <a:avLst/>
          </a:prstGeom>
          <a:noFill/>
          <a:ln>
            <a:noFill/>
          </a:ln>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Multiple Airlines the Price is high compared to other Airlines.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Source costs highest Price Compared to other Source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Destination costs highest Price Compared to other Destination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xmlns=""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a:t>
            </a:r>
            <a:r>
              <a:rPr lang="en-IN" sz="2000" dirty="0">
                <a:latin typeface="Century" panose="02040604050505020304" pitchFamily="18" charset="0"/>
                <a:ea typeface="Calibri" panose="020F0502020204030204" pitchFamily="34" charset="0"/>
                <a:cs typeface="Times New Roman" panose="02020603050405020304" pitchFamily="18" charset="0"/>
              </a:rPr>
              <a:t>flight</a:t>
            </a:r>
            <a:r>
              <a:rPr lang="en-IN" sz="2000" dirty="0">
                <a:effectLst/>
                <a:latin typeface="Century" panose="02040604050505020304" pitchFamily="18" charset="0"/>
                <a:ea typeface="Calibri" panose="020F0502020204030204" pitchFamily="34" charset="0"/>
                <a:cs typeface="Times New Roman" panose="02020603050405020304" pitchFamily="18" charset="0"/>
              </a:rPr>
              <a:t>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Flight</a:t>
            </a:r>
            <a:r>
              <a:rPr lang="en-IN" sz="2000" dirty="0">
                <a:latin typeface="Century" panose="02040604050505020304" pitchFamily="18" charset="0"/>
                <a:ea typeface="Calibri" panose="020F0502020204030204" pitchFamily="34" charset="0"/>
                <a:cs typeface="Times New Roman" panose="020206030504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
        <p:nvSpPr>
          <p:cNvPr id="2" name="Title 1">
            <a:extLst>
              <a:ext uri="{FF2B5EF4-FFF2-40B4-BE49-F238E27FC236}">
                <a16:creationId xmlns:a16="http://schemas.microsoft.com/office/drawing/2014/main" xmlns="" id="{85B7EECC-136F-400D-9931-ADFE6E3C31DE}"/>
              </a:ext>
            </a:extLst>
          </p:cNvPr>
          <p:cNvSpPr>
            <a:spLocks noGrp="1"/>
          </p:cNvSpPr>
          <p:nvPr>
            <p:ph type="title"/>
          </p:nvPr>
        </p:nvSpPr>
        <p:spPr/>
        <p:txBody>
          <a:bodyPr/>
          <a:lstStyle/>
          <a:p>
            <a:r>
              <a:rPr lang="en-IN" dirty="0"/>
              <a:t>Analysis:</a:t>
            </a: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makemytrip</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there is no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
        <p:nvSpPr>
          <p:cNvPr id="2" name="Title 1">
            <a:extLst>
              <a:ext uri="{FF2B5EF4-FFF2-40B4-BE49-F238E27FC236}">
                <a16:creationId xmlns:a16="http://schemas.microsoft.com/office/drawing/2014/main" xmlns="" id="{C0DB1F20-950A-4A75-839A-C7E9ABB0E8BD}"/>
              </a:ext>
            </a:extLst>
          </p:cNvPr>
          <p:cNvSpPr>
            <a:spLocks noGrp="1"/>
          </p:cNvSpPr>
          <p:nvPr>
            <p:ph type="title"/>
          </p:nvPr>
        </p:nvSpPr>
        <p:spPr/>
        <p:txBody>
          <a:bodyPr/>
          <a:lstStyle/>
          <a:p>
            <a:r>
              <a:rPr lang="en-IN" dirty="0"/>
              <a:t>Data Cleaning Steps:</a:t>
            </a: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9EA6FF-3AAD-4215-BFEA-1493DEB760E7}"/>
              </a:ext>
            </a:extLst>
          </p:cNvPr>
          <p:cNvSpPr>
            <a:spLocks noGrp="1"/>
          </p:cNvSpPr>
          <p:nvPr>
            <p:ph idx="1"/>
          </p:nvPr>
        </p:nvSpPr>
        <p:spPr>
          <a:xfrm>
            <a:off x="1522413" y="1700808"/>
            <a:ext cx="9829799" cy="4824536"/>
          </a:xfrm>
        </p:spPr>
        <p:txBody>
          <a:bodyPr>
            <a:no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ExtraTreesRegressor as a best model with highest r2_score and least error values.  Also to get the best model we have to run through multiple. Below are the list of Regression algorithms I have used in my project.</a:t>
            </a:r>
          </a:p>
          <a:p>
            <a:pPr>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 RandomForestRegressor</a:t>
            </a: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ExtraTreesRegressor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KNN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latin typeface="Century" panose="02040604050505020304" pitchFamily="18" charset="0"/>
                <a:cs typeface="Times New Roman" panose="02020603050405020304" pitchFamily="18" charset="0"/>
              </a:rPr>
              <a:t>BaggingRegressor</a:t>
            </a:r>
            <a:endParaRPr lang="en-IN" sz="1800" dirty="0">
              <a:latin typeface="Century" panose="02040604050505020304" pitchFamily="18" charset="0"/>
            </a:endParaRPr>
          </a:p>
        </p:txBody>
      </p:sp>
      <p:sp>
        <p:nvSpPr>
          <p:cNvPr id="2" name="Title 1">
            <a:extLst>
              <a:ext uri="{FF2B5EF4-FFF2-40B4-BE49-F238E27FC236}">
                <a16:creationId xmlns:a16="http://schemas.microsoft.com/office/drawing/2014/main" xmlns="" id="{68BB9AE0-EBE0-4E6E-8A56-FA7EBC81F94A}"/>
              </a:ext>
            </a:extLst>
          </p:cNvPr>
          <p:cNvSpPr>
            <a:spLocks noGrp="1"/>
          </p:cNvSpPr>
          <p:nvPr>
            <p:ph type="title"/>
          </p:nvPr>
        </p:nvSpPr>
        <p:spPr/>
        <p:txBody>
          <a:bodyPr/>
          <a:lstStyle/>
          <a:p>
            <a:r>
              <a:rPr lang="en-IN" dirty="0"/>
              <a:t>Model Building:</a:t>
            </a: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xmlns="" id="{9669B99A-4F2B-4175-824D-3B3CBA6CE483}"/>
              </a:ext>
            </a:extLst>
          </p:cNvPr>
          <p:cNvSpPr txBox="1"/>
          <p:nvPr/>
        </p:nvSpPr>
        <p:spPr>
          <a:xfrm>
            <a:off x="1522413" y="5761132"/>
            <a:ext cx="9900591"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but still we have to look into multiple models.</a:t>
            </a:r>
          </a:p>
        </p:txBody>
      </p:sp>
      <p:pic>
        <p:nvPicPr>
          <p:cNvPr id="5" name="Picture 4">
            <a:extLst>
              <a:ext uri="{FF2B5EF4-FFF2-40B4-BE49-F238E27FC236}">
                <a16:creationId xmlns:a16="http://schemas.microsoft.com/office/drawing/2014/main" xmlns="" id="{46D918D0-BFF1-4403-9EC3-1D161BE4F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600200"/>
            <a:ext cx="9577064" cy="370100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A411BC3-7B52-4E0A-8AC4-EA2965D262F3}"/>
              </a:ext>
            </a:extLst>
          </p:cNvPr>
          <p:cNvSpPr>
            <a:spLocks noGrp="1"/>
          </p:cNvSpPr>
          <p:nvPr>
            <p:ph idx="1"/>
          </p:nvPr>
        </p:nvSpPr>
        <p:spPr>
          <a:xfrm>
            <a:off x="1522413" y="1988840"/>
            <a:ext cx="9829799" cy="4680520"/>
          </a:xfrm>
        </p:spPr>
        <p:txBody>
          <a:bodyPr>
            <a:normAutofit fontScale="625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
        <p:nvSpPr>
          <p:cNvPr id="2" name="Title 1">
            <a:extLst>
              <a:ext uri="{FF2B5EF4-FFF2-40B4-BE49-F238E27FC236}">
                <a16:creationId xmlns:a16="http://schemas.microsoft.com/office/drawing/2014/main" xmlns="" id="{BCC76BEB-2FB6-4A8F-B7F5-430BEC94042C}"/>
              </a:ext>
            </a:extLst>
          </p:cNvPr>
          <p:cNvSpPr>
            <a:spLocks noGrp="1"/>
          </p:cNvSpPr>
          <p:nvPr>
            <p:ph type="title"/>
          </p:nvPr>
        </p:nvSpPr>
        <p:spPr/>
        <p:txBody>
          <a:bodyPr/>
          <a:lstStyle/>
          <a:p>
            <a:r>
              <a:rPr lang="en-IN" dirty="0"/>
              <a:t>Agenda:</a:t>
            </a:r>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xmlns="" id="{9F41BA82-B4C4-49DB-825E-3885A5215110}"/>
              </a:ext>
            </a:extLst>
          </p:cNvPr>
          <p:cNvSpPr txBox="1"/>
          <p:nvPr/>
        </p:nvSpPr>
        <p:spPr>
          <a:xfrm>
            <a:off x="2133972" y="5949280"/>
            <a:ext cx="9218240" cy="36439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79.60% r2_score.</a:t>
            </a:r>
          </a:p>
        </p:txBody>
      </p:sp>
      <p:pic>
        <p:nvPicPr>
          <p:cNvPr id="5" name="Picture 4">
            <a:extLst>
              <a:ext uri="{FF2B5EF4-FFF2-40B4-BE49-F238E27FC236}">
                <a16:creationId xmlns:a16="http://schemas.microsoft.com/office/drawing/2014/main" xmlns="" id="{B786D6B3-045E-4539-B5D6-86422EC364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649072" cy="3744416"/>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482099E-8255-4072-A9B0-36BF176BB26C}"/>
              </a:ext>
            </a:extLst>
          </p:cNvPr>
          <p:cNvSpPr>
            <a:spLocks noGrp="1"/>
          </p:cNvSpPr>
          <p:nvPr>
            <p:ph idx="1"/>
          </p:nvPr>
        </p:nvSpPr>
        <p:spPr/>
        <p:txBody>
          <a:bodyPr/>
          <a:lstStyle/>
          <a:p>
            <a:endParaRPr lang="en-US"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ExtraTreesRegressor is giving me 81.18% r2_score.</a:t>
            </a:r>
          </a:p>
          <a:p>
            <a:endParaRPr lang="en-IN" dirty="0"/>
          </a:p>
        </p:txBody>
      </p:sp>
      <p:sp>
        <p:nvSpPr>
          <p:cNvPr id="2" name="Title 1">
            <a:extLst>
              <a:ext uri="{FF2B5EF4-FFF2-40B4-BE49-F238E27FC236}">
                <a16:creationId xmlns:a16="http://schemas.microsoft.com/office/drawing/2014/main" xmlns="" id="{990E4160-070B-444C-9A2D-0122EBC8FA9F}"/>
              </a:ext>
            </a:extLst>
          </p:cNvPr>
          <p:cNvSpPr>
            <a:spLocks noGrp="1"/>
          </p:cNvSpPr>
          <p:nvPr>
            <p:ph type="title"/>
          </p:nvPr>
        </p:nvSpPr>
        <p:spPr>
          <a:xfrm>
            <a:off x="1522413" y="381000"/>
            <a:ext cx="9829799" cy="887760"/>
          </a:xfrm>
        </p:spPr>
        <p:txBody>
          <a:bodyPr/>
          <a:lstStyle/>
          <a:p>
            <a:r>
              <a:rPr lang="en-US" dirty="0"/>
              <a:t>iii)</a:t>
            </a:r>
            <a:r>
              <a:rPr lang="en-US" dirty="0" err="1"/>
              <a:t>ExtraTreesRegressor</a:t>
            </a:r>
            <a:r>
              <a:rPr lang="en-US" dirty="0"/>
              <a:t>:</a:t>
            </a:r>
            <a:endParaRPr lang="en-IN" dirty="0"/>
          </a:p>
        </p:txBody>
      </p:sp>
      <p:pic>
        <p:nvPicPr>
          <p:cNvPr id="4" name="Picture 3">
            <a:extLst>
              <a:ext uri="{FF2B5EF4-FFF2-40B4-BE49-F238E27FC236}">
                <a16:creationId xmlns:a16="http://schemas.microsoft.com/office/drawing/2014/main" xmlns="" id="{83677B04-C8F5-42BF-8925-A5D00A8F2A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484784"/>
            <a:ext cx="9612559" cy="3528392"/>
          </a:xfrm>
          <a:prstGeom prst="rect">
            <a:avLst/>
          </a:prstGeom>
          <a:noFill/>
          <a:ln>
            <a:noFill/>
          </a:ln>
        </p:spPr>
      </p:pic>
    </p:spTree>
    <p:extLst>
      <p:ext uri="{BB962C8B-B14F-4D97-AF65-F5344CB8AC3E}">
        <p14:creationId xmlns:p14="http://schemas.microsoft.com/office/powerpoint/2010/main" val="8754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185DCF-1F74-4789-989D-AE70AC6116D5}"/>
              </a:ext>
            </a:extLst>
          </p:cNvPr>
          <p:cNvSpPr>
            <a:spLocks noGrp="1"/>
          </p:cNvSpPr>
          <p:nvPr>
            <p:ph type="title"/>
          </p:nvPr>
        </p:nvSpPr>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xmlns="" id="{ABF90F64-C4BF-4048-8729-76884961F432}"/>
              </a:ext>
            </a:extLst>
          </p:cNvPr>
          <p:cNvSpPr txBox="1"/>
          <p:nvPr/>
        </p:nvSpPr>
        <p:spPr>
          <a:xfrm>
            <a:off x="2277988" y="5977880"/>
            <a:ext cx="9074224" cy="36439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65.69</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7" name="Picture 6">
            <a:extLst>
              <a:ext uri="{FF2B5EF4-FFF2-40B4-BE49-F238E27FC236}">
                <a16:creationId xmlns:a16="http://schemas.microsoft.com/office/drawing/2014/main" xmlns="" id="{2BA8CDE3-A43E-4043-9D6D-A7049784E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72816"/>
            <a:ext cx="9866312" cy="3960440"/>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A9302-59E9-417A-8302-B15076C4ABFD}"/>
              </a:ext>
            </a:extLst>
          </p:cNvPr>
          <p:cNvSpPr>
            <a:spLocks noGrp="1"/>
          </p:cNvSpPr>
          <p:nvPr>
            <p:ph type="title"/>
          </p:nvPr>
        </p:nvSpPr>
        <p:spPr/>
        <p:txBody>
          <a:bodyPr/>
          <a:lstStyle/>
          <a:p>
            <a:r>
              <a:rPr lang="en-IN" dirty="0"/>
              <a:t>v) DecisionTreeRegressor:</a:t>
            </a:r>
          </a:p>
        </p:txBody>
      </p:sp>
      <p:sp>
        <p:nvSpPr>
          <p:cNvPr id="6" name="TextBox 5">
            <a:extLst>
              <a:ext uri="{FF2B5EF4-FFF2-40B4-BE49-F238E27FC236}">
                <a16:creationId xmlns:a16="http://schemas.microsoft.com/office/drawing/2014/main" xmlns="" id="{2E136A79-3D0B-4B0F-A3F8-1AF810E28A64}"/>
              </a:ext>
            </a:extLst>
          </p:cNvPr>
          <p:cNvSpPr txBox="1"/>
          <p:nvPr/>
        </p:nvSpPr>
        <p:spPr>
          <a:xfrm>
            <a:off x="2061964" y="6093296"/>
            <a:ext cx="9217024" cy="36439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dirty="0">
                <a:latin typeface="Century" panose="02040604050505020304" pitchFamily="18" charset="0"/>
                <a:ea typeface="Calibri" panose="020F0502020204030204" pitchFamily="34" charset="0"/>
                <a:cs typeface="Times New Roman" panose="02020603050405020304" pitchFamily="18" charset="0"/>
              </a:rPr>
              <a:t>64.60</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5" name="Picture 4">
            <a:extLst>
              <a:ext uri="{FF2B5EF4-FFF2-40B4-BE49-F238E27FC236}">
                <a16:creationId xmlns:a16="http://schemas.microsoft.com/office/drawing/2014/main" xmlns="" id="{EA71ED7B-8D0C-492C-AA64-D14D9ABF9D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600200"/>
            <a:ext cx="9684567" cy="4133056"/>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CBCD110-BAB5-4371-94E6-2B3586BAC96C}"/>
              </a:ext>
            </a:extLst>
          </p:cNvPr>
          <p:cNvSpPr>
            <a:spLocks noGrp="1"/>
          </p:cNvSpPr>
          <p:nvPr>
            <p:ph idx="1"/>
          </p:nvPr>
        </p:nvSpPr>
        <p:spPr/>
        <p:txBody>
          <a:bodyPr>
            <a:normAutofit/>
          </a:bodyPr>
          <a:lstStyle/>
          <a:p>
            <a:endParaRPr lang="en-US" dirty="0"/>
          </a:p>
          <a:p>
            <a:endParaRPr lang="en-IN" dirty="0"/>
          </a:p>
          <a:p>
            <a:endParaRPr lang="en-IN" dirty="0"/>
          </a:p>
          <a:p>
            <a:endParaRPr lang="en-IN" dirty="0"/>
          </a:p>
          <a:p>
            <a:endParaRPr lang="en-IN" dirty="0"/>
          </a:p>
          <a:p>
            <a:endParaRPr lang="en-IN" dirty="0"/>
          </a:p>
          <a:p>
            <a:pPr marL="0" indent="0">
              <a:buNone/>
            </a:pPr>
            <a:endParaRPr lang="en-IN" sz="2000" dirty="0">
              <a:latin typeface="Century" panose="02040604050505020304" pitchFamily="18" charset="0"/>
            </a:endParaRPr>
          </a:p>
          <a:p>
            <a:pPr>
              <a:buFont typeface="Wingdings" panose="05000000000000000000" pitchFamily="2" charset="2"/>
              <a:buChar char="ü"/>
            </a:pPr>
            <a:r>
              <a:rPr lang="en-IN" sz="2000" dirty="0">
                <a:latin typeface="Century" panose="02040604050505020304" pitchFamily="18" charset="0"/>
              </a:rPr>
              <a:t>KNN is giving me 56778% r2_score.</a:t>
            </a:r>
          </a:p>
        </p:txBody>
      </p:sp>
      <p:sp>
        <p:nvSpPr>
          <p:cNvPr id="2" name="Title 1">
            <a:extLst>
              <a:ext uri="{FF2B5EF4-FFF2-40B4-BE49-F238E27FC236}">
                <a16:creationId xmlns:a16="http://schemas.microsoft.com/office/drawing/2014/main" xmlns="" id="{22EAB9BB-B84C-4CD7-999D-9115EAEEC0D7}"/>
              </a:ext>
            </a:extLst>
          </p:cNvPr>
          <p:cNvSpPr>
            <a:spLocks noGrp="1"/>
          </p:cNvSpPr>
          <p:nvPr>
            <p:ph type="title"/>
          </p:nvPr>
        </p:nvSpPr>
        <p:spPr/>
        <p:txBody>
          <a:bodyPr/>
          <a:lstStyle/>
          <a:p>
            <a:r>
              <a:rPr lang="en-US" dirty="0"/>
              <a:t>vi) KNN:</a:t>
            </a:r>
            <a:endParaRPr lang="en-IN" dirty="0"/>
          </a:p>
        </p:txBody>
      </p:sp>
      <p:pic>
        <p:nvPicPr>
          <p:cNvPr id="4" name="Picture 3">
            <a:extLst>
              <a:ext uri="{FF2B5EF4-FFF2-40B4-BE49-F238E27FC236}">
                <a16:creationId xmlns:a16="http://schemas.microsoft.com/office/drawing/2014/main" xmlns="" id="{9233BE14-2FEF-42C8-9534-AE7FDEE99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600200"/>
            <a:ext cx="9649072" cy="3917032"/>
          </a:xfrm>
          <a:prstGeom prst="rect">
            <a:avLst/>
          </a:prstGeom>
          <a:noFill/>
          <a:ln>
            <a:noFill/>
          </a:ln>
        </p:spPr>
      </p:pic>
    </p:spTree>
    <p:extLst>
      <p:ext uri="{BB962C8B-B14F-4D97-AF65-F5344CB8AC3E}">
        <p14:creationId xmlns:p14="http://schemas.microsoft.com/office/powerpoint/2010/main" val="26019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83A6D-B364-4CD5-8347-C52CE7DEBD0E}"/>
              </a:ext>
            </a:extLst>
          </p:cNvPr>
          <p:cNvSpPr>
            <a:spLocks noGrp="1"/>
          </p:cNvSpPr>
          <p:nvPr>
            <p:ph type="title"/>
          </p:nvPr>
        </p:nvSpPr>
        <p:spPr>
          <a:xfrm>
            <a:off x="1522413" y="381000"/>
            <a:ext cx="9829799" cy="743744"/>
          </a:xfrm>
        </p:spPr>
        <p:txBody>
          <a:bodyPr/>
          <a:lstStyle/>
          <a:p>
            <a:r>
              <a:rPr lang="en-IN" dirty="0"/>
              <a:t>vii) </a:t>
            </a:r>
            <a:r>
              <a:rPr lang="en-IN" dirty="0" err="1"/>
              <a:t>BaggingRegressor</a:t>
            </a:r>
            <a:r>
              <a:rPr lang="en-IN" dirty="0"/>
              <a:t>:</a:t>
            </a:r>
          </a:p>
        </p:txBody>
      </p:sp>
      <p:sp>
        <p:nvSpPr>
          <p:cNvPr id="6" name="TextBox 5">
            <a:extLst>
              <a:ext uri="{FF2B5EF4-FFF2-40B4-BE49-F238E27FC236}">
                <a16:creationId xmlns:a16="http://schemas.microsoft.com/office/drawing/2014/main" xmlns="" id="{1135E1A0-B3BE-49B0-9B7F-9B5719E99E70}"/>
              </a:ext>
            </a:extLst>
          </p:cNvPr>
          <p:cNvSpPr txBox="1"/>
          <p:nvPr/>
        </p:nvSpPr>
        <p:spPr>
          <a:xfrm>
            <a:off x="1197867" y="5071492"/>
            <a:ext cx="10621887" cy="1070871"/>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78.98% r2_score.</a:t>
            </a:r>
          </a:p>
          <a:p>
            <a:pPr marL="342900" lvl="0" indent="-342900">
              <a:lnSpc>
                <a:spcPct val="107000"/>
              </a:lnSpc>
              <a:spcAft>
                <a:spcPts val="800"/>
              </a:spcAft>
              <a:buFont typeface="Wingdings" panose="05000000000000000000" pitchFamily="2"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By looking into the model r2_score and error I found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ExtraTreesRegressor as the best model with highest r2_score and least errors.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9CE7744A-CEB1-471A-8BF3-4766A693F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340768"/>
            <a:ext cx="9756575" cy="360040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4FD806FF-86FB-4630-8AC9-381CCE1B106F}"/>
              </a:ext>
            </a:extLst>
          </p:cNvPr>
          <p:cNvSpPr>
            <a:spLocks noGrp="1"/>
          </p:cNvSpPr>
          <p:nvPr>
            <p:ph idx="1"/>
          </p:nvPr>
        </p:nvSpPr>
        <p:spPr/>
        <p:txBody>
          <a:bodyPr/>
          <a:lstStyle/>
          <a:p>
            <a:endParaRPr lang="en-IN"/>
          </a:p>
        </p:txBody>
      </p:sp>
      <p:sp>
        <p:nvSpPr>
          <p:cNvPr id="2" name="Title 1">
            <a:extLst>
              <a:ext uri="{FF2B5EF4-FFF2-40B4-BE49-F238E27FC236}">
                <a16:creationId xmlns:a16="http://schemas.microsoft.com/office/drawing/2014/main" xmlns="" id="{04B98C0E-0647-4479-BCE6-48C56E91BEE5}"/>
              </a:ext>
            </a:extLst>
          </p:cNvPr>
          <p:cNvSpPr>
            <a:spLocks noGrp="1"/>
          </p:cNvSpPr>
          <p:nvPr>
            <p:ph type="title"/>
          </p:nvPr>
        </p:nvSpPr>
        <p:spPr/>
        <p:txBody>
          <a:bodyPr/>
          <a:lstStyle/>
          <a:p>
            <a:r>
              <a:rPr lang="en-IN" dirty="0"/>
              <a:t>Hyper Parameter Tunning:</a:t>
            </a:r>
          </a:p>
        </p:txBody>
      </p:sp>
      <p:pic>
        <p:nvPicPr>
          <p:cNvPr id="7" name="Picture 6">
            <a:extLst>
              <a:ext uri="{FF2B5EF4-FFF2-40B4-BE49-F238E27FC236}">
                <a16:creationId xmlns:a16="http://schemas.microsoft.com/office/drawing/2014/main" xmlns="" id="{B60D6FF8-7DF9-4CDF-B952-73E6F4567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80004" cy="4536504"/>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32E5722D-930C-45EF-ADD0-1920A5360020}"/>
              </a:ext>
            </a:extLst>
          </p:cNvPr>
          <p:cNvSpPr>
            <a:spLocks noGrp="1"/>
          </p:cNvSpPr>
          <p:nvPr>
            <p:ph idx="1"/>
          </p:nvPr>
        </p:nvSpPr>
        <p:spPr>
          <a:xfrm>
            <a:off x="1522413" y="1981201"/>
            <a:ext cx="9829799" cy="2599927"/>
          </a:xfrm>
        </p:spPr>
        <p:txBody>
          <a:bodyPr/>
          <a:lstStyle/>
          <a:p>
            <a:endParaRPr lang="en-IN" dirty="0"/>
          </a:p>
        </p:txBody>
      </p:sp>
      <p:sp>
        <p:nvSpPr>
          <p:cNvPr id="2" name="Title 1">
            <a:extLst>
              <a:ext uri="{FF2B5EF4-FFF2-40B4-BE49-F238E27FC236}">
                <a16:creationId xmlns:a16="http://schemas.microsoft.com/office/drawing/2014/main" xmlns="" id="{A9C415D3-5AE3-4A97-A0DD-07373C0FCF78}"/>
              </a:ext>
            </a:extLst>
          </p:cNvPr>
          <p:cNvSpPr>
            <a:spLocks noGrp="1"/>
          </p:cNvSpPr>
          <p:nvPr>
            <p:ph type="title"/>
          </p:nvPr>
        </p:nvSpPr>
        <p:spPr/>
        <p:txBody>
          <a:bodyPr/>
          <a:lstStyle/>
          <a:p>
            <a:r>
              <a:rPr lang="en-IN" dirty="0"/>
              <a:t>Hyper Parameter Tunning:</a:t>
            </a:r>
          </a:p>
        </p:txBody>
      </p:sp>
      <p:sp>
        <p:nvSpPr>
          <p:cNvPr id="9" name="TextBox 8">
            <a:extLst>
              <a:ext uri="{FF2B5EF4-FFF2-40B4-BE49-F238E27FC236}">
                <a16:creationId xmlns:a16="http://schemas.microsoft.com/office/drawing/2014/main" xmlns="" id="{33005269-F727-4362-A92C-06D6E19E5867}"/>
              </a:ext>
            </a:extLst>
          </p:cNvPr>
          <p:cNvSpPr txBox="1"/>
          <p:nvPr/>
        </p:nvSpPr>
        <p:spPr>
          <a:xfrm>
            <a:off x="1522411" y="5581601"/>
            <a:ext cx="9900591" cy="1053237"/>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20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2000" b="1" dirty="0">
                <a:effectLst/>
                <a:latin typeface="Century" panose="02040604050505020304" pitchFamily="18" charset="0"/>
                <a:ea typeface="Calibri" panose="020F0502020204030204" pitchFamily="34" charset="0"/>
                <a:cs typeface="Times New Roman" panose="02020603050405020304" pitchFamily="18" charset="0"/>
              </a:rPr>
              <a:t> my model accuracy from 81.18% to 82.01%.</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xmlns="" id="{4F8F2773-7222-435B-91DC-1302E3B2A0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6394" y="1700808"/>
            <a:ext cx="9829799" cy="3744416"/>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2" name="Title 1">
            <a:extLst>
              <a:ext uri="{FF2B5EF4-FFF2-40B4-BE49-F238E27FC236}">
                <a16:creationId xmlns:a16="http://schemas.microsoft.com/office/drawing/2014/main" xmlns=""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9" name="TextBox 8">
            <a:extLst>
              <a:ext uri="{FF2B5EF4-FFF2-40B4-BE49-F238E27FC236}">
                <a16:creationId xmlns:a16="http://schemas.microsoft.com/office/drawing/2014/main" xmlns=""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Flight</a:t>
            </a:r>
            <a:r>
              <a:rPr lang="en-IN" sz="1800" b="1" dirty="0">
                <a:effectLst/>
                <a:latin typeface="Calibri" panose="020F0502020204030204" pitchFamily="34" charset="0"/>
                <a:ea typeface="Calibri" panose="020F0502020204030204" pitchFamily="34" charset="0"/>
                <a:cs typeface="Calibri" panose="020F0502020204030204" pitchFamily="34" charset="0"/>
              </a:rPr>
              <a:t>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xmlns="" id="{7CBA8D2E-3760-43E1-A20D-1ECD7F2755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3" y="2668136"/>
            <a:ext cx="9829799" cy="2828973"/>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BD7A22-ECC5-4289-ADA2-7544542404A0}"/>
              </a:ext>
            </a:extLst>
          </p:cNvPr>
          <p:cNvSpPr>
            <a:spLocks noGrp="1"/>
          </p:cNvSpPr>
          <p:nvPr>
            <p:ph type="title"/>
          </p:nvPr>
        </p:nvSpPr>
        <p:spPr>
          <a:xfrm>
            <a:off x="1522413" y="381000"/>
            <a:ext cx="9829799" cy="959768"/>
          </a:xfrm>
        </p:spPr>
        <p:txBody>
          <a:bodyPr>
            <a:normAutofit fontScale="90000"/>
          </a:bodyPr>
          <a:lstStyle/>
          <a:p>
            <a:r>
              <a:rPr lang="en-IN" dirty="0"/>
              <a:t>Ploting the predicted values v/s actual values:</a:t>
            </a:r>
          </a:p>
        </p:txBody>
      </p:sp>
      <p:sp>
        <p:nvSpPr>
          <p:cNvPr id="6" name="TextBox 5">
            <a:extLst>
              <a:ext uri="{FF2B5EF4-FFF2-40B4-BE49-F238E27FC236}">
                <a16:creationId xmlns:a16="http://schemas.microsoft.com/office/drawing/2014/main" xmlns=""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7A851C99-49B9-48FB-B69C-E521D4596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450974"/>
            <a:ext cx="9722296" cy="4210273"/>
          </a:xfrm>
          <a:prstGeom prst="rect">
            <a:avLst/>
          </a:prstGeom>
          <a:noFill/>
          <a:ln>
            <a:noFill/>
          </a:ln>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Flight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Flight Price for saved best model.</a:t>
            </a:r>
          </a:p>
          <a:p>
            <a:endParaRPr lang="en-IN" dirty="0"/>
          </a:p>
        </p:txBody>
      </p:sp>
      <p:sp>
        <p:nvSpPr>
          <p:cNvPr id="2" name="Title 1">
            <a:extLst>
              <a:ext uri="{FF2B5EF4-FFF2-40B4-BE49-F238E27FC236}">
                <a16:creationId xmlns:a16="http://schemas.microsoft.com/office/drawing/2014/main" xmlns="" id="{93DCA6D4-2574-4EE8-A827-017D639C7FC7}"/>
              </a:ext>
            </a:extLst>
          </p:cNvPr>
          <p:cNvSpPr>
            <a:spLocks noGrp="1"/>
          </p:cNvSpPr>
          <p:nvPr>
            <p:ph type="title"/>
          </p:nvPr>
        </p:nvSpPr>
        <p:spPr/>
        <p:txBody>
          <a:bodyPr/>
          <a:lstStyle/>
          <a:p>
            <a:r>
              <a:rPr lang="en-IN" dirty="0"/>
              <a:t>Overview:</a:t>
            </a:r>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flight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a:t>
            </a:r>
            <a:r>
              <a:rPr lang="en-IN" sz="1550" dirty="0">
                <a:latin typeface="Century" panose="02040604050505020304" pitchFamily="18" charset="0"/>
                <a:ea typeface="Calibri" panose="020F0502020204030204" pitchFamily="34" charset="0"/>
                <a:cs typeface="Times New Roman" panose="02020603050405020304" pitchFamily="18" charset="0"/>
              </a:rPr>
              <a:t>seven </a:t>
            </a:r>
            <a:r>
              <a:rPr lang="en-IN" sz="1550" dirty="0">
                <a:effectLst/>
                <a:latin typeface="Century" panose="02040604050505020304" pitchFamily="18" charset="0"/>
                <a:ea typeface="Calibri" panose="020F0502020204030204" pitchFamily="34" charset="0"/>
                <a:cs typeface="Times New Roman" panose="02020603050405020304" pitchFamily="18"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a:t>
            </a:r>
            <a:r>
              <a:rPr lang="en-IN" sz="1550" dirty="0">
                <a:latin typeface="Century" panose="02040604050505020304" pitchFamily="18" charset="0"/>
                <a:ea typeface="Calibri" panose="020F0502020204030204" pitchFamily="34" charset="0"/>
                <a:cs typeface="Times New Roman" panose="02020603050405020304" pitchFamily="18" charset="0"/>
              </a:rPr>
              <a:t>flight</a:t>
            </a:r>
            <a:r>
              <a:rPr lang="en-IN" sz="1550" dirty="0">
                <a:effectLst/>
                <a:latin typeface="Century" panose="02040604050505020304" pitchFamily="18" charset="0"/>
                <a:ea typeface="Calibri" panose="020F0502020204030204" pitchFamily="34" charset="0"/>
                <a:cs typeface="Times New Roman" panose="02020603050405020304" pitchFamily="18" charset="0"/>
              </a:rPr>
              <a:t>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550" dirty="0">
                <a:solidFill>
                  <a:srgbClr val="333333"/>
                </a:solidFill>
                <a:latin typeface="Century" panose="02040604050505020304" pitchFamily="18" charset="0"/>
                <a:ea typeface="Calibri" panose="020F0502020204030204" pitchFamily="34" charset="0"/>
                <a:cs typeface="Calibri" panose="020F0502020204030204" pitchFamily="34" charset="0"/>
              </a:rPr>
              <a:t>flight</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
        <p:nvSpPr>
          <p:cNvPr id="2" name="Title 1">
            <a:extLst>
              <a:ext uri="{FF2B5EF4-FFF2-40B4-BE49-F238E27FC236}">
                <a16:creationId xmlns:a16="http://schemas.microsoft.com/office/drawing/2014/main" xmlns=""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09D721E-6BEE-479A-9984-32A1EC00F53D}"/>
              </a:ext>
            </a:extLst>
          </p:cNvPr>
          <p:cNvSpPr>
            <a:spLocks noGrp="1"/>
          </p:cNvSpPr>
          <p:nvPr>
            <p:ph idx="1"/>
          </p:nvPr>
        </p:nvSpPr>
        <p:spPr>
          <a:xfrm>
            <a:off x="1522413" y="1772816"/>
            <a:ext cx="601215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Anyone who has booked a flight ticket knows how unexpectedly the prices vary. The cheapest available ticket on a given flight gets more and less expensive over time. This usually happens as an attempt to maximize revenue based on –</a:t>
            </a:r>
          </a:p>
          <a:p>
            <a:pPr marL="0" indent="0">
              <a:buNone/>
            </a:pPr>
            <a:r>
              <a:rPr lang="en-US" sz="1800" dirty="0">
                <a:latin typeface="Century" panose="02040604050505020304" pitchFamily="18" charset="0"/>
              </a:rPr>
              <a:t> 1. Time of purchase patterns (making sure last-minute purchases are expensive) </a:t>
            </a:r>
          </a:p>
          <a:p>
            <a:pPr marL="0" indent="0">
              <a:buNone/>
            </a:pPr>
            <a:r>
              <a:rPr lang="en-US" sz="1800" dirty="0">
                <a:latin typeface="Century" panose="02040604050505020304" pitchFamily="18"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latin typeface="Century" panose="02040604050505020304" pitchFamily="18" charset="0"/>
              </a:rPr>
              <a:t>So, you have to work on a project where you collect data of flight fares with other features and work to make a model to predict fares of flights.</a:t>
            </a:r>
          </a:p>
        </p:txBody>
      </p:sp>
      <p:sp>
        <p:nvSpPr>
          <p:cNvPr id="2" name="Title 1">
            <a:extLst>
              <a:ext uri="{FF2B5EF4-FFF2-40B4-BE49-F238E27FC236}">
                <a16:creationId xmlns:a16="http://schemas.microsoft.com/office/drawing/2014/main" xmlns="" id="{BC996A01-906C-4F39-89D2-6A73C0000004}"/>
              </a:ext>
            </a:extLst>
          </p:cNvPr>
          <p:cNvSpPr>
            <a:spLocks noGrp="1"/>
          </p:cNvSpPr>
          <p:nvPr>
            <p:ph type="title"/>
          </p:nvPr>
        </p:nvSpPr>
        <p:spPr/>
        <p:txBody>
          <a:bodyPr/>
          <a:lstStyle/>
          <a:p>
            <a:r>
              <a:rPr lang="en-IN" dirty="0"/>
              <a:t>Problem Statement:</a:t>
            </a:r>
          </a:p>
        </p:txBody>
      </p:sp>
      <p:pic>
        <p:nvPicPr>
          <p:cNvPr id="5" name="Picture 4">
            <a:extLst>
              <a:ext uri="{FF2B5EF4-FFF2-40B4-BE49-F238E27FC236}">
                <a16:creationId xmlns:a16="http://schemas.microsoft.com/office/drawing/2014/main" xmlns="" id="{CCA2D9AA-9C3F-41A3-BD78-41F92360F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604" y="1916832"/>
            <a:ext cx="3744416" cy="2880320"/>
          </a:xfrm>
          <a:prstGeom prst="rect">
            <a:avLst/>
          </a:prstGeom>
        </p:spPr>
      </p:pic>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A8206DD-0782-4390-A86F-20EA444B06AC}"/>
              </a:ext>
            </a:extLst>
          </p:cNvPr>
          <p:cNvSpPr>
            <a:spLocks noGrp="1"/>
          </p:cNvSpPr>
          <p:nvPr>
            <p:ph idx="1"/>
          </p:nvPr>
        </p:nvSpPr>
        <p:spPr/>
        <p:txBody>
          <a:bodyPr>
            <a:norm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effectLst/>
                <a:latin typeface="Century" panose="02040604050505020304" pitchFamily="18" charset="0"/>
                <a:ea typeface="Calibri" panose="020F0502020204030204" pitchFamily="34" charset="0"/>
                <a:cs typeface="Calibri" panose="020F0502020204030204" pitchFamily="34" charset="0"/>
              </a:rPr>
              <a:t>82% accuracy</a:t>
            </a:r>
            <a:r>
              <a:rPr lang="en-IN" sz="1800" dirty="0">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latin typeface="Century" panose="02040604050505020304" pitchFamily="18" charset="0"/>
            </a:endParaRPr>
          </a:p>
        </p:txBody>
      </p:sp>
      <p:sp>
        <p:nvSpPr>
          <p:cNvPr id="2" name="Title 1">
            <a:extLst>
              <a:ext uri="{FF2B5EF4-FFF2-40B4-BE49-F238E27FC236}">
                <a16:creationId xmlns:a16="http://schemas.microsoft.com/office/drawing/2014/main" xmlns="" id="{11FEE7FC-150C-494B-AD00-461839A281EE}"/>
              </a:ext>
            </a:extLst>
          </p:cNvPr>
          <p:cNvSpPr>
            <a:spLocks noGrp="1"/>
          </p:cNvSpPr>
          <p:nvPr>
            <p:ph type="title"/>
          </p:nvPr>
        </p:nvSpPr>
        <p:spPr/>
        <p:txBody>
          <a:bodyPr/>
          <a:lstStyle/>
          <a:p>
            <a:r>
              <a:rPr lang="en-IN" dirty="0"/>
              <a:t>Problem Understanding:</a:t>
            </a: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D5FB2BD-30CF-4FFB-A9EF-5F58929C1DFC}"/>
              </a:ext>
            </a:extLst>
          </p:cNvPr>
          <p:cNvSpPr>
            <a:spLocks noGrp="1"/>
          </p:cNvSpPr>
          <p:nvPr>
            <p:ph sz="half" idx="1"/>
          </p:nvPr>
        </p:nvSpPr>
        <p:spPr>
          <a:xfrm>
            <a:off x="1488168" y="1984248"/>
            <a:ext cx="5974396" cy="3460976"/>
          </a:xfrm>
        </p:spPr>
        <p:txBody>
          <a:bodyPr/>
          <a:lstStyle/>
          <a:p>
            <a:pPr>
              <a:buFont typeface="Wingdings" panose="05000000000000000000" pitchFamily="2" charset="2"/>
              <a:buChar char="ü"/>
            </a:pPr>
            <a:r>
              <a:rPr lang="en-IN" sz="2400" dirty="0"/>
              <a:t> </a:t>
            </a:r>
            <a:r>
              <a:rPr lang="en-US" sz="1800" b="0" i="0" dirty="0">
                <a:solidFill>
                  <a:srgbClr val="222222"/>
                </a:solidFill>
                <a:effectLst/>
                <a:latin typeface="Century" panose="02040604050505020304" pitchFamily="18" charset="0"/>
              </a:rPr>
              <a:t>Nowadays,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800" dirty="0">
              <a:latin typeface="Century" panose="02040604050505020304" pitchFamily="18" charset="0"/>
            </a:endParaRPr>
          </a:p>
        </p:txBody>
      </p:sp>
      <p:pic>
        <p:nvPicPr>
          <p:cNvPr id="7" name="Content Placeholder 6">
            <a:extLst>
              <a:ext uri="{FF2B5EF4-FFF2-40B4-BE49-F238E27FC236}">
                <a16:creationId xmlns:a16="http://schemas.microsoft.com/office/drawing/2014/main" xmlns="" id="{EE0E59C7-D2B5-49C2-8CE3-300292016F7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977770" y="2449411"/>
            <a:ext cx="3819698" cy="2589415"/>
          </a:xfrm>
        </p:spPr>
      </p:pic>
      <p:sp>
        <p:nvSpPr>
          <p:cNvPr id="2" name="Title 1">
            <a:extLst>
              <a:ext uri="{FF2B5EF4-FFF2-40B4-BE49-F238E27FC236}">
                <a16:creationId xmlns:a16="http://schemas.microsoft.com/office/drawing/2014/main" xmlns="" id="{D5616372-B5D6-450C-9D30-0ED2779B89D7}"/>
              </a:ext>
            </a:extLst>
          </p:cNvPr>
          <p:cNvSpPr>
            <a:spLocks noGrp="1"/>
          </p:cNvSpPr>
          <p:nvPr>
            <p:ph type="title"/>
          </p:nvPr>
        </p:nvSpPr>
        <p:spPr>
          <a:xfrm>
            <a:off x="1522415" y="404664"/>
            <a:ext cx="9829798" cy="1296144"/>
          </a:xfrm>
        </p:spPr>
        <p:txBody>
          <a:bodyPr/>
          <a:lstStyle/>
          <a:p>
            <a:r>
              <a:rPr lang="en-IN" dirty="0"/>
              <a:t>What is Flight Price Prediction?</a:t>
            </a:r>
          </a:p>
        </p:txBody>
      </p:sp>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22A4B34-FEA9-4437-9DD0-30A876103DF4}"/>
              </a:ext>
            </a:extLst>
          </p:cNvPr>
          <p:cNvSpPr>
            <a:spLocks noGrp="1"/>
          </p:cNvSpPr>
          <p:nvPr>
            <p:ph sz="half" idx="1"/>
          </p:nvPr>
        </p:nvSpPr>
        <p:spPr>
          <a:xfrm>
            <a:off x="1488168" y="1984248"/>
            <a:ext cx="6262428" cy="4613104"/>
          </a:xfrm>
        </p:spPr>
        <p:txBody>
          <a:bodyPr>
            <a:normAutofit/>
          </a:bodyPr>
          <a:lstStyle/>
          <a:p>
            <a:pPr>
              <a:lnSpc>
                <a:spcPct val="107000"/>
              </a:lnSpc>
              <a:spcAft>
                <a:spcPts val="800"/>
              </a:spcAft>
              <a:buFont typeface="Wingdings" panose="05000000000000000000" pitchFamily="2" charset="2"/>
              <a:buChar char="ü"/>
            </a:pPr>
            <a:r>
              <a:rPr lang="en-IN" sz="19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p>
        </p:txBody>
      </p:sp>
      <p:pic>
        <p:nvPicPr>
          <p:cNvPr id="7" name="Content Placeholder 6">
            <a:extLst>
              <a:ext uri="{FF2B5EF4-FFF2-40B4-BE49-F238E27FC236}">
                <a16:creationId xmlns:a16="http://schemas.microsoft.com/office/drawing/2014/main" xmlns="" id="{68A613A1-CE64-4887-BB45-C0AFFE29706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54119" y="2886869"/>
            <a:ext cx="2667000" cy="1714500"/>
          </a:xfrm>
        </p:spPr>
      </p:pic>
      <p:sp>
        <p:nvSpPr>
          <p:cNvPr id="2" name="Title 1">
            <a:extLst>
              <a:ext uri="{FF2B5EF4-FFF2-40B4-BE49-F238E27FC236}">
                <a16:creationId xmlns:a16="http://schemas.microsoft.com/office/drawing/2014/main" xmlns="" id="{4F8D798F-E19B-48AC-B134-262B990D5F66}"/>
              </a:ext>
            </a:extLst>
          </p:cNvPr>
          <p:cNvSpPr>
            <a:spLocks noGrp="1"/>
          </p:cNvSpPr>
          <p:nvPr>
            <p:ph type="title"/>
          </p:nvPr>
        </p:nvSpPr>
        <p:spPr/>
        <p:txBody>
          <a:bodyPr/>
          <a:lstStyle/>
          <a:p>
            <a:r>
              <a:rPr lang="en-IN" dirty="0"/>
              <a:t>Importance of Flight Price Prediction.</a:t>
            </a:r>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makemytrip</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Calibri" panose="020F0502020204030204" pitchFamily="34" charset="0"/>
              </a:rPr>
              <a:t>website.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it was the index column of csv file.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xmlns="" id="{89B40425-56F5-4ED4-BC84-D0D948728B53}"/>
              </a:ext>
            </a:extLst>
          </p:cNvPr>
          <p:cNvSpPr>
            <a:spLocks noGrp="1"/>
          </p:cNvSpPr>
          <p:nvPr>
            <p:ph type="title"/>
          </p:nvPr>
        </p:nvSpPr>
        <p:spPr/>
        <p:txBody>
          <a:bodyPr/>
          <a:lstStyle/>
          <a:p>
            <a:r>
              <a:rPr lang="en-IN" dirty="0"/>
              <a:t>Exploratory Data Analysis:</a:t>
            </a: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Univariate Visualization of numerical columns:</a:t>
            </a:r>
          </a:p>
        </p:txBody>
      </p:sp>
      <p:pic>
        <p:nvPicPr>
          <p:cNvPr id="4" name="Picture 3">
            <a:extLst>
              <a:ext uri="{FF2B5EF4-FFF2-40B4-BE49-F238E27FC236}">
                <a16:creationId xmlns:a16="http://schemas.microsoft.com/office/drawing/2014/main" xmlns="" id="{46AD6090-5AF6-4ED8-A7C9-3AE9E42BA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981074"/>
            <a:ext cx="10801200" cy="5616277"/>
          </a:xfrm>
          <a:prstGeom prst="rect">
            <a:avLst/>
          </a:prstGeom>
          <a:noFill/>
          <a:ln>
            <a:noFill/>
          </a:ln>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572</TotalTime>
  <Words>1697</Words>
  <Application>Microsoft Office PowerPoint</Application>
  <PresentationFormat>Custom</PresentationFormat>
  <Paragraphs>129</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Concourse</vt:lpstr>
      <vt:lpstr>Project Presentation On  “Flight Price Prediction”</vt:lpstr>
      <vt:lpstr>Agenda:</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iii)ExtraTreesRegressor:</vt:lpstr>
      <vt:lpstr>iv) GradientBoostingRegressor:</vt:lpstr>
      <vt:lpstr>v) DecisionTreeRegressor:</vt:lpstr>
      <vt:lpstr>vi) KNN:</vt:lpstr>
      <vt:lpstr>vii) BaggingRegressor:</vt:lpstr>
      <vt:lpstr>Hyper Parameter Tunning:</vt:lpstr>
      <vt:lpstr>Hyper Parameter Tunning:</vt:lpstr>
      <vt:lpstr>Saving the model and predictions using saved model:</vt:lpstr>
      <vt:lpstr>Ploting the predicted values v/s actual values: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Abhishek Mahapatra</cp:lastModifiedBy>
  <cp:revision>10</cp:revision>
  <dcterms:created xsi:type="dcterms:W3CDTF">2021-10-01T13:22:47Z</dcterms:created>
  <dcterms:modified xsi:type="dcterms:W3CDTF">2022-08-12T17:08:44Z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